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90A6B4-30D6-4BEB-9258-31DFE1478CD7}" type="datetimeFigureOut">
              <a:rPr lang="nl-NL" smtClean="0"/>
              <a:pPr/>
              <a:t>16-2-2022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620D8-31E1-4162-AD34-EFCB2E4BD37E}" type="slidenum">
              <a:rPr lang="nl-NL" smtClean="0"/>
              <a:pPr/>
              <a:t>‹#›</a:t>
            </a:fld>
            <a:endParaRPr lang="nl-NL"/>
          </a:p>
        </p:txBody>
      </p:sp>
    </p:spTree>
    <p:extLst>
      <p:ext uri="{BB962C8B-B14F-4D97-AF65-F5344CB8AC3E}">
        <p14:creationId xmlns:p14="http://schemas.microsoft.com/office/powerpoint/2010/main" val="256726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25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70620D8-31E1-4162-AD34-EFCB2E4BD37E}"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F269BF8A-2564-449F-9A06-D0B23085FBDA}"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269BF8A-2564-449F-9A06-D0B23085FBDA}"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269BF8A-2564-449F-9A06-D0B23085FBDA}"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269BF8A-2564-449F-9A06-D0B23085FBDA}"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269BF8A-2564-449F-9A06-D0B23085FBDA}" type="datetimeFigureOut">
              <a:rPr lang="nl-NL" smtClean="0"/>
              <a:pPr/>
              <a:t>16-2-2022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269BF8A-2564-449F-9A06-D0B23085FBDA}" type="datetimeFigureOut">
              <a:rPr lang="nl-NL" smtClean="0"/>
              <a:pPr/>
              <a:t>16-2-2022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269BF8A-2564-449F-9A06-D0B23085FBDA}" type="datetimeFigureOut">
              <a:rPr lang="nl-NL" smtClean="0"/>
              <a:pPr/>
              <a:t>16-2-2022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269BF8A-2564-449F-9A06-D0B23085FBDA}" type="datetimeFigureOut">
              <a:rPr lang="nl-NL" smtClean="0"/>
              <a:pPr/>
              <a:t>16-2-2022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269BF8A-2564-449F-9A06-D0B23085FBDA}" type="datetimeFigureOut">
              <a:rPr lang="nl-NL" smtClean="0"/>
              <a:pPr/>
              <a:t>16-2-2022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269BF8A-2564-449F-9A06-D0B23085FBDA}" type="datetimeFigureOut">
              <a:rPr lang="nl-NL" smtClean="0"/>
              <a:pPr/>
              <a:t>16-2-2022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269BF8A-2564-449F-9A06-D0B23085FBDA}" type="datetimeFigureOut">
              <a:rPr lang="nl-NL" smtClean="0"/>
              <a:pPr/>
              <a:t>16-2-2022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BB09F4-73B5-4897-9752-5F6B3C59A0D0}"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9BF8A-2564-449F-9A06-D0B23085FBDA}" type="datetimeFigureOut">
              <a:rPr lang="nl-NL" smtClean="0"/>
              <a:pPr/>
              <a:t>16-2-2022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B09F4-73B5-4897-9752-5F6B3C59A0D0}"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Jesus </a:t>
            </a:r>
            <a:r>
              <a:rPr lang="en-US" dirty="0" smtClean="0"/>
              <a:t>- Part 8 of 18</a:t>
            </a:r>
            <a:r>
              <a:rPr lang="en-US" dirty="0" smtClean="0"/>
              <a:t/>
            </a:r>
            <a:br>
              <a:rPr lang="en-US" dirty="0" smtClean="0"/>
            </a:br>
            <a:r>
              <a:rPr lang="en-US" sz="3600" dirty="0" smtClean="0"/>
              <a:t>English - 24 Slides</a:t>
            </a:r>
            <a:r>
              <a:rPr lang="en-US" dirty="0" smtClean="0"/>
              <a:t/>
            </a:r>
            <a:br>
              <a:rPr lang="en-US" dirty="0" smtClean="0"/>
            </a:br>
            <a:r>
              <a:rPr lang="en-US" sz="3600" dirty="0" smtClean="0"/>
              <a:t/>
            </a:r>
            <a:br>
              <a:rPr lang="en-US" sz="3600" dirty="0" smtClean="0"/>
            </a:br>
            <a:r>
              <a:rPr lang="en-US" b="1" dirty="0" smtClean="0">
                <a:solidFill>
                  <a:srgbClr val="FFFF00"/>
                </a:solidFill>
              </a:rPr>
              <a:t>Storm calmed, Legion, Hem of garment, </a:t>
            </a:r>
            <a:r>
              <a:rPr lang="en-US" b="1" dirty="0" err="1" smtClean="0">
                <a:solidFill>
                  <a:srgbClr val="FFFF00"/>
                </a:solidFill>
              </a:rPr>
              <a:t>Jairus</a:t>
            </a:r>
            <a:r>
              <a:rPr lang="en-US" b="1" dirty="0" smtClean="0">
                <a:solidFill>
                  <a:srgbClr val="FFFF00"/>
                </a:solidFill>
              </a:rPr>
              <a:t> daughter, two blind men, Jesus in Nazareth, John beheaded.</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395288" y="404813"/>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24-2013_009.JPG"/>
          <p:cNvPicPr>
            <a:picLocks noChangeAspect="1"/>
          </p:cNvPicPr>
          <p:nvPr/>
        </p:nvPicPr>
        <p:blipFill>
          <a:blip r:embed="rId3" cstate="print">
            <a:lum bright="20000" contrast="10000"/>
          </a:blip>
          <a:stretch>
            <a:fillRect/>
          </a:stretch>
        </p:blipFill>
        <p:spPr>
          <a:xfrm>
            <a:off x="0" y="-27384"/>
            <a:ext cx="9144000" cy="6071905"/>
          </a:xfrm>
          <a:prstGeom prst="rect">
            <a:avLst/>
          </a:prstGeom>
        </p:spPr>
      </p:pic>
      <p:sp>
        <p:nvSpPr>
          <p:cNvPr id="4" name="TextBox 3"/>
          <p:cNvSpPr txBox="1"/>
          <p:nvPr/>
        </p:nvSpPr>
        <p:spPr>
          <a:xfrm>
            <a:off x="0" y="5301208"/>
            <a:ext cx="9144000" cy="2308324"/>
          </a:xfrm>
          <a:prstGeom prst="rect">
            <a:avLst/>
          </a:prstGeom>
          <a:solidFill>
            <a:schemeClr val="bg2">
              <a:lumMod val="75000"/>
            </a:schemeClr>
          </a:solidFill>
        </p:spPr>
        <p:txBody>
          <a:bodyPr wrap="square" rtlCol="0">
            <a:spAutoFit/>
          </a:bodyPr>
          <a:lstStyle/>
          <a:p>
            <a:pPr algn="ctr"/>
            <a:r>
              <a:rPr lang="en-US" dirty="0" smtClean="0"/>
              <a:t>Luke 8:43-48 And a woman was there who had been subject to bleeding for twelve years, . no-one could heal her. She came up behind him and touched the edge of his cloak, and immediately her bleeding stopped. . . Jesus said, “Someone touched me; I know that power has gone out from me.” Then the woman, . . why she had touched him and how she had been instantly healed. Then he said to her, “Daughter, your faith has healed you. Go in peace.”</a:t>
            </a:r>
          </a:p>
          <a:p>
            <a:pPr algn="ctr"/>
            <a:endParaRPr lang="en-US" dirty="0" smtClean="0"/>
          </a:p>
          <a:p>
            <a:pPr algn="ctr"/>
            <a:endParaRPr lang="en-US" dirty="0" smtClean="0"/>
          </a:p>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24-2013_010.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08520" y="-27385"/>
            <a:ext cx="9433048" cy="6114013"/>
          </a:xfrm>
          <a:prstGeom prst="rect">
            <a:avLst/>
          </a:prstGeom>
        </p:spPr>
      </p:pic>
      <p:sp>
        <p:nvSpPr>
          <p:cNvPr id="4" name="TextBox 3"/>
          <p:cNvSpPr txBox="1"/>
          <p:nvPr/>
        </p:nvSpPr>
        <p:spPr>
          <a:xfrm>
            <a:off x="0" y="5877272"/>
            <a:ext cx="9144000" cy="923330"/>
          </a:xfrm>
          <a:prstGeom prst="rect">
            <a:avLst/>
          </a:prstGeom>
          <a:solidFill>
            <a:schemeClr val="bg2">
              <a:lumMod val="75000"/>
            </a:schemeClr>
          </a:solidFill>
        </p:spPr>
        <p:txBody>
          <a:bodyPr wrap="square" rtlCol="0">
            <a:spAutoFit/>
          </a:bodyPr>
          <a:lstStyle/>
          <a:p>
            <a:pPr algn="ctr"/>
            <a:r>
              <a:rPr lang="en-US" dirty="0" smtClean="0"/>
              <a:t>Luke 8:49-50 While Jesus was still speaking, someone came from the house of </a:t>
            </a:r>
            <a:r>
              <a:rPr lang="en-US" dirty="0" err="1" smtClean="0"/>
              <a:t>Jairus</a:t>
            </a:r>
            <a:r>
              <a:rPr lang="en-US" dirty="0" smtClean="0"/>
              <a:t>, the synagogue ruler. “Your daughter is dead,” he said. “Don’t bother the teacher any more.” Hearing this, Jesus said to </a:t>
            </a:r>
            <a:r>
              <a:rPr lang="en-US" dirty="0" err="1" smtClean="0"/>
              <a:t>Jairus</a:t>
            </a:r>
            <a:r>
              <a:rPr lang="en-US" dirty="0" smtClean="0"/>
              <a:t>, “Don’t be afraid; just believe, and she will be healed.”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11.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80528" y="-27384"/>
            <a:ext cx="9324528" cy="5926667"/>
          </a:xfrm>
          <a:prstGeom prst="rect">
            <a:avLst/>
          </a:prstGeom>
        </p:spPr>
      </p:pic>
      <p:sp>
        <p:nvSpPr>
          <p:cNvPr id="4" name="TextBox 3"/>
          <p:cNvSpPr txBox="1"/>
          <p:nvPr/>
        </p:nvSpPr>
        <p:spPr>
          <a:xfrm>
            <a:off x="0" y="5589240"/>
            <a:ext cx="9144000" cy="1754326"/>
          </a:xfrm>
          <a:prstGeom prst="rect">
            <a:avLst/>
          </a:prstGeom>
          <a:solidFill>
            <a:schemeClr val="bg2">
              <a:lumMod val="75000"/>
            </a:schemeClr>
          </a:solidFill>
        </p:spPr>
        <p:txBody>
          <a:bodyPr wrap="square" rtlCol="0">
            <a:spAutoFit/>
          </a:bodyPr>
          <a:lstStyle/>
          <a:p>
            <a:pPr algn="ctr"/>
            <a:r>
              <a:rPr lang="en-US" dirty="0" smtClean="0"/>
              <a:t>Luke 8:51- 54 When he arrived at the house of </a:t>
            </a:r>
            <a:r>
              <a:rPr lang="en-US" dirty="0" err="1" smtClean="0"/>
              <a:t>Jairus</a:t>
            </a:r>
            <a:r>
              <a:rPr lang="en-US" dirty="0" smtClean="0"/>
              <a:t>, he did not let anyone go in with him except Peter, John and James, and the child’s father and mother. Meanwhile, all the people were wailing . . for her. “Stop wailing,” Jesus said. “She is not dead but asleep.” They laughed at him, knowing that she was dead. But he took her by the hand and said, “My child, get up!”</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12.JPG"/>
          <p:cNvPicPr>
            <a:picLocks noChangeAspect="1"/>
          </p:cNvPicPr>
          <p:nvPr/>
        </p:nvPicPr>
        <p:blipFill>
          <a:blip r:embed="rId3" cstate="print">
            <a:lum bright="20000" contrast="10000"/>
          </a:blip>
          <a:stretch>
            <a:fillRect/>
          </a:stretch>
        </p:blipFill>
        <p:spPr>
          <a:xfrm>
            <a:off x="0" y="-27384"/>
            <a:ext cx="9144000" cy="5926667"/>
          </a:xfrm>
          <a:prstGeom prst="rect">
            <a:avLst/>
          </a:prstGeom>
        </p:spPr>
      </p:pic>
      <p:sp>
        <p:nvSpPr>
          <p:cNvPr id="3" name="TextBox 2"/>
          <p:cNvSpPr txBox="1"/>
          <p:nvPr/>
        </p:nvSpPr>
        <p:spPr>
          <a:xfrm>
            <a:off x="0" y="5877272"/>
            <a:ext cx="9144000" cy="1200329"/>
          </a:xfrm>
          <a:prstGeom prst="rect">
            <a:avLst/>
          </a:prstGeom>
          <a:noFill/>
        </p:spPr>
        <p:txBody>
          <a:bodyPr wrap="square" rtlCol="0">
            <a:spAutoFit/>
          </a:bodyPr>
          <a:lstStyle/>
          <a:p>
            <a:pPr algn="ctr"/>
            <a:r>
              <a:rPr lang="en-US" dirty="0" smtClean="0"/>
              <a:t>Luke 8:55,56 Her spirit returned, and at once she stood up. Then Jesus told them to give her something to eat. Her parents were astonished, but he ordered them not to tell anyone what had happened.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13.JPG"/>
          <p:cNvPicPr>
            <a:picLocks noChangeAspect="1"/>
          </p:cNvPicPr>
          <p:nvPr/>
        </p:nvPicPr>
        <p:blipFill>
          <a:blip r:embed="rId3" cstate="print">
            <a:lum bright="20000" contrast="10000"/>
          </a:blip>
          <a:stretch>
            <a:fillRect/>
          </a:stretch>
        </p:blipFill>
        <p:spPr>
          <a:xfrm>
            <a:off x="0" y="-27384"/>
            <a:ext cx="9144000" cy="5926667"/>
          </a:xfrm>
          <a:prstGeom prst="rect">
            <a:avLst/>
          </a:prstGeom>
        </p:spPr>
      </p:pic>
      <p:sp>
        <p:nvSpPr>
          <p:cNvPr id="3" name="TextBox 2"/>
          <p:cNvSpPr txBox="1"/>
          <p:nvPr/>
        </p:nvSpPr>
        <p:spPr>
          <a:xfrm>
            <a:off x="0" y="5877272"/>
            <a:ext cx="9144000" cy="923330"/>
          </a:xfrm>
          <a:prstGeom prst="rect">
            <a:avLst/>
          </a:prstGeom>
          <a:noFill/>
        </p:spPr>
        <p:txBody>
          <a:bodyPr wrap="square" rtlCol="0">
            <a:spAutoFit/>
          </a:bodyPr>
          <a:lstStyle/>
          <a:p>
            <a:pPr algn="ctr"/>
            <a:r>
              <a:rPr lang="en-US" dirty="0" smtClean="0"/>
              <a:t>Mat. 6:2 “So when you give to the needy, do not announce it with trumpets, as the hypocrites do in the synagogues and on the streets, to be </a:t>
            </a:r>
            <a:r>
              <a:rPr lang="en-US" dirty="0" err="1" smtClean="0"/>
              <a:t>honoured</a:t>
            </a:r>
            <a:r>
              <a:rPr lang="en-US" dirty="0" smtClean="0"/>
              <a:t> by men. I tell you the truth, they have received their reward in full.”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14.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877272"/>
            <a:ext cx="9144000" cy="1200329"/>
          </a:xfrm>
          <a:prstGeom prst="rect">
            <a:avLst/>
          </a:prstGeom>
          <a:noFill/>
        </p:spPr>
        <p:txBody>
          <a:bodyPr wrap="square" rtlCol="0">
            <a:spAutoFit/>
          </a:bodyPr>
          <a:lstStyle/>
          <a:p>
            <a:pPr algn="ctr"/>
            <a:r>
              <a:rPr lang="en-US" dirty="0" smtClean="0"/>
              <a:t>Mat. 9:27,28  As Jesus went on from there, two blind men followed him, calling out, “Have mercy on us, Son of David!” When he had gone indoors, the blind men came to him, and he asked them, “Do you believe that I am able to do this?” “Yes, Lord,” they replied.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15.JPG"/>
          <p:cNvPicPr>
            <a:picLocks noChangeAspect="1"/>
          </p:cNvPicPr>
          <p:nvPr/>
        </p:nvPicPr>
        <p:blipFill>
          <a:blip r:embed="rId3" cstate="print">
            <a:lum bright="20000" contrast="10000"/>
          </a:blip>
          <a:stretch>
            <a:fillRect/>
          </a:stretch>
        </p:blipFill>
        <p:spPr>
          <a:xfrm>
            <a:off x="0" y="-27384"/>
            <a:ext cx="9144000" cy="5926667"/>
          </a:xfrm>
          <a:prstGeom prst="rect">
            <a:avLst/>
          </a:prstGeom>
        </p:spPr>
      </p:pic>
      <p:sp>
        <p:nvSpPr>
          <p:cNvPr id="3" name="TextBox 2"/>
          <p:cNvSpPr txBox="1"/>
          <p:nvPr/>
        </p:nvSpPr>
        <p:spPr>
          <a:xfrm>
            <a:off x="0" y="5877272"/>
            <a:ext cx="9144000" cy="1200329"/>
          </a:xfrm>
          <a:prstGeom prst="rect">
            <a:avLst/>
          </a:prstGeom>
          <a:noFill/>
        </p:spPr>
        <p:txBody>
          <a:bodyPr wrap="square" rtlCol="0">
            <a:spAutoFit/>
          </a:bodyPr>
          <a:lstStyle/>
          <a:p>
            <a:pPr algn="ctr"/>
            <a:r>
              <a:rPr lang="en-US" dirty="0" smtClean="0"/>
              <a:t>Mat. 9:29-31 Then he touched their eyes and said, “According to your faith will it be done to you”; and their sight was restored. Jesus warned them sternly, “See that no-one knows about this.” But they went out and spread the news about him all over that region.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16.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877272"/>
            <a:ext cx="9144000" cy="923330"/>
          </a:xfrm>
          <a:prstGeom prst="rect">
            <a:avLst/>
          </a:prstGeom>
          <a:noFill/>
        </p:spPr>
        <p:txBody>
          <a:bodyPr wrap="square" rtlCol="0">
            <a:spAutoFit/>
          </a:bodyPr>
          <a:lstStyle/>
          <a:p>
            <a:pPr algn="ctr"/>
            <a:r>
              <a:rPr lang="en-US" dirty="0" smtClean="0"/>
              <a:t>Mat. 9:32,33 While they were going out, a man who was demon-possessed and could not talk was brought to Jesus. And when the demon was driven out, the man who had been mute spoke. The crowd was amazed and said, “Nothing like this has ever been seen in Israel.”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17.JPG"/>
          <p:cNvPicPr>
            <a:picLocks noChangeAspect="1"/>
          </p:cNvPicPr>
          <p:nvPr/>
        </p:nvPicPr>
        <p:blipFill>
          <a:blip r:embed="rId3" cstate="print"/>
          <a:stretch>
            <a:fillRect/>
          </a:stretch>
        </p:blipFill>
        <p:spPr>
          <a:xfrm>
            <a:off x="-144016" y="-27384"/>
            <a:ext cx="9396536" cy="6090348"/>
          </a:xfrm>
          <a:prstGeom prst="rect">
            <a:avLst/>
          </a:prstGeom>
        </p:spPr>
      </p:pic>
      <p:sp>
        <p:nvSpPr>
          <p:cNvPr id="3" name="TextBox 2"/>
          <p:cNvSpPr txBox="1"/>
          <p:nvPr/>
        </p:nvSpPr>
        <p:spPr>
          <a:xfrm>
            <a:off x="0" y="5877272"/>
            <a:ext cx="9144000" cy="1477328"/>
          </a:xfrm>
          <a:prstGeom prst="rect">
            <a:avLst/>
          </a:prstGeom>
          <a:solidFill>
            <a:schemeClr val="bg2">
              <a:lumMod val="75000"/>
            </a:schemeClr>
          </a:solidFill>
        </p:spPr>
        <p:txBody>
          <a:bodyPr wrap="square" rtlCol="0">
            <a:spAutoFit/>
          </a:bodyPr>
          <a:lstStyle/>
          <a:p>
            <a:pPr algn="ctr"/>
            <a:r>
              <a:rPr lang="en-US" dirty="0" smtClean="0"/>
              <a:t>Mat. 9:34,35 But the Pharisees said, “It is by the prince of demons that he drives out demons.”</a:t>
            </a:r>
          </a:p>
          <a:p>
            <a:pPr algn="ctr"/>
            <a:r>
              <a:rPr lang="en-US" dirty="0" smtClean="0"/>
              <a:t>Jesus went through all the towns and villages, teaching in their synagogues, preaching the good news of the kingdom and healing every disease and sickness.</a:t>
            </a:r>
          </a:p>
          <a:p>
            <a:pPr algn="ctr"/>
            <a:endParaRPr lang="en-US" dirty="0" smtClean="0"/>
          </a:p>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24-2013_018.JPG"/>
          <p:cNvPicPr>
            <a:picLocks noChangeAspect="1"/>
          </p:cNvPicPr>
          <p:nvPr/>
        </p:nvPicPr>
        <p:blipFill>
          <a:blip r:embed="rId3" cstate="print">
            <a:lum bright="10000"/>
          </a:blip>
          <a:stretch>
            <a:fillRect/>
          </a:stretch>
        </p:blipFill>
        <p:spPr>
          <a:xfrm>
            <a:off x="0" y="-27384"/>
            <a:ext cx="9144000" cy="6110549"/>
          </a:xfrm>
          <a:prstGeom prst="rect">
            <a:avLst/>
          </a:prstGeom>
        </p:spPr>
      </p:pic>
      <p:sp>
        <p:nvSpPr>
          <p:cNvPr id="4" name="TextBox 3"/>
          <p:cNvSpPr txBox="1"/>
          <p:nvPr/>
        </p:nvSpPr>
        <p:spPr>
          <a:xfrm>
            <a:off x="0" y="5589240"/>
            <a:ext cx="9144000" cy="1477328"/>
          </a:xfrm>
          <a:prstGeom prst="rect">
            <a:avLst/>
          </a:prstGeom>
          <a:solidFill>
            <a:schemeClr val="bg2">
              <a:lumMod val="75000"/>
            </a:schemeClr>
          </a:solidFill>
        </p:spPr>
        <p:txBody>
          <a:bodyPr wrap="square" rtlCol="0">
            <a:spAutoFit/>
          </a:bodyPr>
          <a:lstStyle/>
          <a:p>
            <a:pPr algn="ctr"/>
            <a:r>
              <a:rPr lang="en-US" dirty="0" smtClean="0"/>
              <a:t>Mat. 9:36-38 When he saw the crowds, he had compassion on them, because they were harassed and helpless, like sheep without a shepherd. Then he said to his disciples, “The harvest is plentiful but the workers are few. Ask the Lord of the harvest, therefore, to send out workers into his harvest field.”</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6-24-2013_001.JPG"/>
          <p:cNvPicPr>
            <a:picLocks noChangeAspect="1"/>
          </p:cNvPicPr>
          <p:nvPr/>
        </p:nvPicPr>
        <p:blipFill>
          <a:blip r:embed="rId3" cstate="print">
            <a:lum bright="10000" contrast="10000"/>
          </a:blip>
          <a:stretch>
            <a:fillRect/>
          </a:stretch>
        </p:blipFill>
        <p:spPr>
          <a:xfrm>
            <a:off x="-26090" y="-27384"/>
            <a:ext cx="9170090" cy="6120680"/>
          </a:xfrm>
          <a:prstGeom prst="rect">
            <a:avLst/>
          </a:prstGeom>
        </p:spPr>
      </p:pic>
      <p:sp>
        <p:nvSpPr>
          <p:cNvPr id="6" name="TextBox 5"/>
          <p:cNvSpPr txBox="1"/>
          <p:nvPr/>
        </p:nvSpPr>
        <p:spPr>
          <a:xfrm>
            <a:off x="0" y="6093296"/>
            <a:ext cx="9144000" cy="646331"/>
          </a:xfrm>
          <a:prstGeom prst="rect">
            <a:avLst/>
          </a:prstGeom>
          <a:noFill/>
        </p:spPr>
        <p:txBody>
          <a:bodyPr wrap="square" rtlCol="0">
            <a:spAutoFit/>
          </a:bodyPr>
          <a:lstStyle/>
          <a:p>
            <a:pPr algn="ctr"/>
            <a:r>
              <a:rPr lang="en-US" dirty="0" smtClean="0"/>
              <a:t>Luke 8:22 One day Jesus said to his disciples, “Let’s go over to the other side of the lake.” So they got into a boat and set out.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19.JPG"/>
          <p:cNvPicPr>
            <a:picLocks noChangeAspect="1"/>
          </p:cNvPicPr>
          <p:nvPr/>
        </p:nvPicPr>
        <p:blipFill rotWithShape="1">
          <a:blip r:embed="rId3" cstate="print"/>
          <a:srcRect b="3846"/>
          <a:stretch/>
        </p:blipFill>
        <p:spPr>
          <a:xfrm>
            <a:off x="0" y="-27384"/>
            <a:ext cx="9144000" cy="5400600"/>
          </a:xfrm>
          <a:prstGeom prst="rect">
            <a:avLst/>
          </a:prstGeom>
        </p:spPr>
      </p:pic>
      <p:sp>
        <p:nvSpPr>
          <p:cNvPr id="3" name="TextBox 2"/>
          <p:cNvSpPr txBox="1"/>
          <p:nvPr/>
        </p:nvSpPr>
        <p:spPr>
          <a:xfrm>
            <a:off x="0" y="5347082"/>
            <a:ext cx="9144000" cy="1754326"/>
          </a:xfrm>
          <a:prstGeom prst="rect">
            <a:avLst/>
          </a:prstGeom>
          <a:noFill/>
        </p:spPr>
        <p:txBody>
          <a:bodyPr wrap="square" rtlCol="0">
            <a:spAutoFit/>
          </a:bodyPr>
          <a:lstStyle/>
          <a:p>
            <a:pPr algn="ctr"/>
            <a:r>
              <a:rPr lang="en-US" dirty="0" smtClean="0"/>
              <a:t>Luke 4:16-21 He went to Nazareth, and on the Sabbath day he went into the synagogue. He read from the prophet Isaiah: “The Spirit of the Lord is on me, because he has anointed me to preach good news to the poor. He has sent me to proclaim freedom for the prisoners and recovery of sight for the blind, to release the oppressed, to proclaim the year of the Lord’s </a:t>
            </a:r>
            <a:r>
              <a:rPr lang="en-US" dirty="0" err="1" smtClean="0"/>
              <a:t>favour</a:t>
            </a:r>
            <a:r>
              <a:rPr lang="en-US" dirty="0" smtClean="0"/>
              <a:t>.” </a:t>
            </a:r>
            <a:r>
              <a:rPr lang="en-US" i="1" dirty="0" smtClean="0"/>
              <a:t>[Isaiah 61:1,2] </a:t>
            </a:r>
            <a:r>
              <a:rPr lang="en-US" dirty="0" smtClean="0"/>
              <a:t>He said to them, “Today this scripture is fulfilled in your hearing.”</a:t>
            </a:r>
          </a:p>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6-24-2013_020.JPG"/>
          <p:cNvPicPr>
            <a:picLocks noChangeAspect="1"/>
          </p:cNvPicPr>
          <p:nvPr/>
        </p:nvPicPr>
        <p:blipFill rotWithShape="1">
          <a:blip r:embed="rId3" cstate="print"/>
          <a:srcRect b="14824"/>
          <a:stretch/>
        </p:blipFill>
        <p:spPr>
          <a:xfrm>
            <a:off x="-44227" y="-99392"/>
            <a:ext cx="9224739" cy="5213338"/>
          </a:xfrm>
          <a:prstGeom prst="rect">
            <a:avLst/>
          </a:prstGeom>
        </p:spPr>
      </p:pic>
      <p:sp>
        <p:nvSpPr>
          <p:cNvPr id="5" name="TextBox 4"/>
          <p:cNvSpPr txBox="1"/>
          <p:nvPr/>
        </p:nvSpPr>
        <p:spPr>
          <a:xfrm>
            <a:off x="0" y="5085184"/>
            <a:ext cx="9144000" cy="1754326"/>
          </a:xfrm>
          <a:prstGeom prst="rect">
            <a:avLst/>
          </a:prstGeom>
          <a:noFill/>
        </p:spPr>
        <p:txBody>
          <a:bodyPr wrap="square" rtlCol="0">
            <a:spAutoFit/>
          </a:bodyPr>
          <a:lstStyle/>
          <a:p>
            <a:pPr algn="ctr"/>
            <a:r>
              <a:rPr lang="en-US" dirty="0" smtClean="0"/>
              <a:t>Luke 4:24-28 Jesus said “I tell you the truth, no prophet is accepted in his home town. I assure you that there were many widows in Israel in Elijah’s time, when there was a severe famine throughout the land. Yet Elijah was not sent to any of them, but to a widow in </a:t>
            </a:r>
            <a:r>
              <a:rPr lang="en-US" dirty="0" err="1" smtClean="0"/>
              <a:t>Zarephath</a:t>
            </a:r>
            <a:r>
              <a:rPr lang="en-US" dirty="0" smtClean="0"/>
              <a:t> in the region of Sidon. (Sidon is not in Israel) And there were many in Israel with leprosy in the time of Elisha the prophet, yet not one of them was cleansed - only </a:t>
            </a:r>
            <a:r>
              <a:rPr lang="en-US" dirty="0" err="1" smtClean="0"/>
              <a:t>Naaman</a:t>
            </a:r>
            <a:r>
              <a:rPr lang="en-US" dirty="0" smtClean="0"/>
              <a:t> the Syrian.” All the people in the synagogue were furious when they heard this.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11-10-2013_001.JPG"/>
          <p:cNvPicPr>
            <a:picLocks noChangeAspect="1"/>
          </p:cNvPicPr>
          <p:nvPr/>
        </p:nvPicPr>
        <p:blipFill>
          <a:blip r:embed="rId3" cstate="print"/>
          <a:stretch>
            <a:fillRect/>
          </a:stretch>
        </p:blipFill>
        <p:spPr>
          <a:xfrm>
            <a:off x="0" y="-27384"/>
            <a:ext cx="9144000" cy="6131685"/>
          </a:xfrm>
          <a:prstGeom prst="rect">
            <a:avLst/>
          </a:prstGeom>
        </p:spPr>
      </p:pic>
      <p:sp>
        <p:nvSpPr>
          <p:cNvPr id="4" name="TextBox 3"/>
          <p:cNvSpPr txBox="1"/>
          <p:nvPr/>
        </p:nvSpPr>
        <p:spPr>
          <a:xfrm>
            <a:off x="0" y="5949280"/>
            <a:ext cx="9144000" cy="923330"/>
          </a:xfrm>
          <a:prstGeom prst="rect">
            <a:avLst/>
          </a:prstGeom>
          <a:solidFill>
            <a:schemeClr val="bg2">
              <a:lumMod val="75000"/>
            </a:schemeClr>
          </a:solidFill>
        </p:spPr>
        <p:txBody>
          <a:bodyPr wrap="square" rtlCol="0">
            <a:spAutoFit/>
          </a:bodyPr>
          <a:lstStyle/>
          <a:p>
            <a:pPr algn="ctr"/>
            <a:r>
              <a:rPr lang="en-US" dirty="0" smtClean="0"/>
              <a:t>Luke 4:29,30 They got up, drove him out of the town, and took him to the brow of the hill on which the town was built, in order to throw him down the cliff. But he walked right through the crowd and went on his way.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22.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901079"/>
            <a:ext cx="9144000" cy="1200329"/>
          </a:xfrm>
          <a:prstGeom prst="rect">
            <a:avLst/>
          </a:prstGeom>
          <a:noFill/>
        </p:spPr>
        <p:txBody>
          <a:bodyPr wrap="square" rtlCol="0">
            <a:spAutoFit/>
          </a:bodyPr>
          <a:lstStyle/>
          <a:p>
            <a:pPr algn="ctr"/>
            <a:r>
              <a:rPr lang="en-US" dirty="0" smtClean="0"/>
              <a:t>Mark 6:18-20 John had been saying to Herod, “It is not lawful for you to have your brother’s wife.”  So Herodias . . wanted to kill him. But she was not able to, because Herod feared John and protected him, knowing him to be a righteous and holy man. </a:t>
            </a:r>
            <a:endParaRPr lang="en-US" i="1"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24-2013_023.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6132503"/>
          </a:xfrm>
          <a:prstGeom prst="rect">
            <a:avLst/>
          </a:prstGeom>
        </p:spPr>
      </p:pic>
      <p:sp>
        <p:nvSpPr>
          <p:cNvPr id="4" name="TextBox 3"/>
          <p:cNvSpPr txBox="1"/>
          <p:nvPr/>
        </p:nvSpPr>
        <p:spPr>
          <a:xfrm>
            <a:off x="0" y="5347082"/>
            <a:ext cx="9144000" cy="1754326"/>
          </a:xfrm>
          <a:prstGeom prst="rect">
            <a:avLst/>
          </a:prstGeom>
          <a:solidFill>
            <a:schemeClr val="bg2">
              <a:lumMod val="75000"/>
            </a:schemeClr>
          </a:solidFill>
        </p:spPr>
        <p:txBody>
          <a:bodyPr wrap="square" rtlCol="0">
            <a:spAutoFit/>
          </a:bodyPr>
          <a:lstStyle/>
          <a:p>
            <a:pPr algn="ctr"/>
            <a:r>
              <a:rPr lang="en-US" dirty="0" smtClean="0"/>
              <a:t>Mk. 6:22-28 When the daughter of Herodias . . danced, she pleased Herod . . The king said to the girl, “Ask me for anything you want, and I’ll give it to you.” She went out and said to her mother, “What shall I ask for?” “The head of John the Baptist,” she answered. So he immediately sent an executioner with orders to bring John’s head. The man went, beheaded John in the prison, He presented it to the girl, and she gave it to her mother.</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24-2013_024.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71400"/>
            <a:ext cx="9144000" cy="6043242"/>
          </a:xfrm>
          <a:prstGeom prst="rect">
            <a:avLst/>
          </a:prstGeom>
        </p:spPr>
      </p:pic>
      <p:sp>
        <p:nvSpPr>
          <p:cNvPr id="4" name="TextBox 3"/>
          <p:cNvSpPr txBox="1"/>
          <p:nvPr/>
        </p:nvSpPr>
        <p:spPr>
          <a:xfrm>
            <a:off x="0" y="5877272"/>
            <a:ext cx="9144000" cy="1200329"/>
          </a:xfrm>
          <a:prstGeom prst="rect">
            <a:avLst/>
          </a:prstGeom>
          <a:noFill/>
        </p:spPr>
        <p:txBody>
          <a:bodyPr wrap="square" rtlCol="0">
            <a:spAutoFit/>
          </a:bodyPr>
          <a:lstStyle/>
          <a:p>
            <a:pPr algn="ctr"/>
            <a:r>
              <a:rPr lang="en-US" dirty="0" smtClean="0"/>
              <a:t>Mark 6:30,31 The apostles gathered round Jesus and reported to him all they had done and taught. Then, because so many people were coming and going that they did not even have a chance to eat, he said to them, “Come with me by yourselves to a quiet place, get some rest.”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6-24-2013_002.JPG"/>
          <p:cNvPicPr>
            <a:picLocks noChangeAspect="1"/>
          </p:cNvPicPr>
          <p:nvPr/>
        </p:nvPicPr>
        <p:blipFill>
          <a:blip r:embed="rId3" cstate="print">
            <a:lum bright="20000" contrast="10000"/>
          </a:blip>
          <a:stretch>
            <a:fillRect/>
          </a:stretch>
        </p:blipFill>
        <p:spPr>
          <a:xfrm>
            <a:off x="0" y="-27384"/>
            <a:ext cx="9144000" cy="5926667"/>
          </a:xfrm>
          <a:prstGeom prst="rect">
            <a:avLst/>
          </a:prstGeom>
        </p:spPr>
      </p:pic>
      <p:sp>
        <p:nvSpPr>
          <p:cNvPr id="5" name="TextBox 4"/>
          <p:cNvSpPr txBox="1"/>
          <p:nvPr/>
        </p:nvSpPr>
        <p:spPr>
          <a:xfrm>
            <a:off x="0" y="5949280"/>
            <a:ext cx="9144000" cy="1200329"/>
          </a:xfrm>
          <a:prstGeom prst="rect">
            <a:avLst/>
          </a:prstGeom>
          <a:noFill/>
        </p:spPr>
        <p:txBody>
          <a:bodyPr wrap="square" rtlCol="0">
            <a:spAutoFit/>
          </a:bodyPr>
          <a:lstStyle/>
          <a:p>
            <a:pPr algn="ctr"/>
            <a:r>
              <a:rPr lang="en-US" dirty="0" smtClean="0"/>
              <a:t>Luke 8:23,24 As they sailed, he fell asleep. A storm came down on the lake, so that the boat was being swamped, and they were in great danger. The disciples went and woke him, saying, “Master, Master, we’re going to drown!”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03.JPG"/>
          <p:cNvPicPr>
            <a:picLocks noChangeAspect="1"/>
          </p:cNvPicPr>
          <p:nvPr/>
        </p:nvPicPr>
        <p:blipFill>
          <a:blip r:embed="rId3" cstate="print">
            <a:lum bright="20000" contrast="10000"/>
          </a:blip>
          <a:stretch>
            <a:fillRect/>
          </a:stretch>
        </p:blipFill>
        <p:spPr>
          <a:xfrm>
            <a:off x="-188236" y="-27384"/>
            <a:ext cx="9332236" cy="6048672"/>
          </a:xfrm>
          <a:prstGeom prst="rect">
            <a:avLst/>
          </a:prstGeom>
        </p:spPr>
      </p:pic>
      <p:sp>
        <p:nvSpPr>
          <p:cNvPr id="3" name="TextBox 2"/>
          <p:cNvSpPr txBox="1"/>
          <p:nvPr/>
        </p:nvSpPr>
        <p:spPr>
          <a:xfrm>
            <a:off x="0" y="5877272"/>
            <a:ext cx="9144000" cy="1200329"/>
          </a:xfrm>
          <a:prstGeom prst="rect">
            <a:avLst/>
          </a:prstGeom>
          <a:solidFill>
            <a:schemeClr val="bg2">
              <a:lumMod val="75000"/>
            </a:schemeClr>
          </a:solidFill>
        </p:spPr>
        <p:txBody>
          <a:bodyPr wrap="square" rtlCol="0">
            <a:spAutoFit/>
          </a:bodyPr>
          <a:lstStyle/>
          <a:p>
            <a:pPr algn="ctr"/>
            <a:r>
              <a:rPr lang="en-US" dirty="0" smtClean="0"/>
              <a:t>Luke 8:24,25 He got up and rebuked the wind and the raging waters; the storm subsided, and all was calm. “Where is your faith?” he asked his disciples. In fear and amazement they asked one another, “Who is this? He commands even the winds and the water, and they obey him.”</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04.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373216"/>
            <a:ext cx="9144000" cy="1477328"/>
          </a:xfrm>
          <a:prstGeom prst="rect">
            <a:avLst/>
          </a:prstGeom>
          <a:solidFill>
            <a:schemeClr val="bg2">
              <a:lumMod val="75000"/>
            </a:schemeClr>
          </a:solidFill>
        </p:spPr>
        <p:txBody>
          <a:bodyPr wrap="square" rtlCol="0">
            <a:spAutoFit/>
          </a:bodyPr>
          <a:lstStyle/>
          <a:p>
            <a:pPr algn="ctr"/>
            <a:r>
              <a:rPr lang="en-US" dirty="0" smtClean="0"/>
              <a:t>Luke 8:26-33 They sailed to the region of the </a:t>
            </a:r>
            <a:r>
              <a:rPr lang="en-US" dirty="0" err="1" smtClean="0"/>
              <a:t>Gerasenes</a:t>
            </a:r>
            <a:r>
              <a:rPr lang="en-US" dirty="0" smtClean="0"/>
              <a:t>, which is across the lake from Galilee . . . he was met by a demon possessed man . .who lived in the tombs. Jesus asked him, “What is your name?” “Legion,” he replied, because many demons had gone into him. . . The demons begged Jesus to let them go into the pigs, and he gave them permission. .  and the herd rushed down the steep bank into the lake and was drowned.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05.JPG"/>
          <p:cNvPicPr>
            <a:picLocks noChangeAspect="1"/>
          </p:cNvPicPr>
          <p:nvPr/>
        </p:nvPicPr>
        <p:blipFill>
          <a:blip r:embed="rId3" cstate="print">
            <a:lum bright="20000" contrast="10000"/>
          </a:blip>
          <a:stretch>
            <a:fillRect/>
          </a:stretch>
        </p:blipFill>
        <p:spPr>
          <a:xfrm>
            <a:off x="0" y="-121403"/>
            <a:ext cx="9144000" cy="5926667"/>
          </a:xfrm>
          <a:prstGeom prst="rect">
            <a:avLst/>
          </a:prstGeom>
        </p:spPr>
      </p:pic>
      <p:sp>
        <p:nvSpPr>
          <p:cNvPr id="3" name="TextBox 2"/>
          <p:cNvSpPr txBox="1"/>
          <p:nvPr/>
        </p:nvSpPr>
        <p:spPr>
          <a:xfrm>
            <a:off x="0" y="5264040"/>
            <a:ext cx="9144000" cy="1477328"/>
          </a:xfrm>
          <a:prstGeom prst="rect">
            <a:avLst/>
          </a:prstGeom>
          <a:solidFill>
            <a:schemeClr val="bg2">
              <a:lumMod val="75000"/>
            </a:schemeClr>
          </a:solidFill>
        </p:spPr>
        <p:txBody>
          <a:bodyPr wrap="square" rtlCol="0">
            <a:spAutoFit/>
          </a:bodyPr>
          <a:lstStyle/>
          <a:p>
            <a:pPr algn="ctr"/>
            <a:r>
              <a:rPr lang="en-US" dirty="0" smtClean="0"/>
              <a:t>Luke 8:34-37 When those tending the pigs saw what had happened, they ran off and reported this in the town and countryside, and the people went out to see what had happened. When they came to Jesus, they found the man from whom the demons had gone out, sitting at Jesus’ feet, dressed and in his right mind; and they were afraid.  Then all the people of the region of the </a:t>
            </a:r>
            <a:r>
              <a:rPr lang="en-US" dirty="0" err="1" smtClean="0"/>
              <a:t>Gerasenes</a:t>
            </a:r>
            <a:r>
              <a:rPr lang="en-US" dirty="0" smtClean="0"/>
              <a:t> asked Jesus to leave them, because they were overcome with fear.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06.JPG"/>
          <p:cNvPicPr>
            <a:picLocks noChangeAspect="1"/>
          </p:cNvPicPr>
          <p:nvPr/>
        </p:nvPicPr>
        <p:blipFill>
          <a:blip r:embed="rId3" cstate="print">
            <a:lum bright="20000"/>
          </a:blip>
          <a:stretch>
            <a:fillRect/>
          </a:stretch>
        </p:blipFill>
        <p:spPr>
          <a:xfrm>
            <a:off x="0" y="-49395"/>
            <a:ext cx="9144000" cy="5926667"/>
          </a:xfrm>
          <a:prstGeom prst="rect">
            <a:avLst/>
          </a:prstGeom>
        </p:spPr>
      </p:pic>
      <p:sp>
        <p:nvSpPr>
          <p:cNvPr id="3" name="TextBox 2"/>
          <p:cNvSpPr txBox="1"/>
          <p:nvPr/>
        </p:nvSpPr>
        <p:spPr>
          <a:xfrm>
            <a:off x="0" y="5589240"/>
            <a:ext cx="9144000" cy="2031325"/>
          </a:xfrm>
          <a:prstGeom prst="rect">
            <a:avLst/>
          </a:prstGeom>
          <a:solidFill>
            <a:schemeClr val="bg2">
              <a:lumMod val="75000"/>
            </a:schemeClr>
          </a:solidFill>
        </p:spPr>
        <p:txBody>
          <a:bodyPr wrap="square" rtlCol="0">
            <a:spAutoFit/>
          </a:bodyPr>
          <a:lstStyle/>
          <a:p>
            <a:pPr algn="ctr"/>
            <a:r>
              <a:rPr lang="en-US" dirty="0" smtClean="0"/>
              <a:t>Luke 8:37-39 So he got into the boat and left. The man from whom the demons had gone out begged to go with him, but Jesus sent him away, saying,  “Return home and tell how much God has done for you.” So the man went away and told all over the town how much Jesus had done for him.</a:t>
            </a:r>
          </a:p>
          <a:p>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07.JPG"/>
          <p:cNvPicPr>
            <a:picLocks noChangeAspect="1"/>
          </p:cNvPicPr>
          <p:nvPr/>
        </p:nvPicPr>
        <p:blipFill>
          <a:blip r:embed="rId3" cstate="print">
            <a:lum bright="20000" contrast="10000"/>
          </a:blip>
          <a:stretch>
            <a:fillRect/>
          </a:stretch>
        </p:blipFill>
        <p:spPr>
          <a:xfrm>
            <a:off x="-36512" y="-27384"/>
            <a:ext cx="9332236" cy="6048672"/>
          </a:xfrm>
          <a:prstGeom prst="rect">
            <a:avLst/>
          </a:prstGeom>
        </p:spPr>
      </p:pic>
      <p:sp>
        <p:nvSpPr>
          <p:cNvPr id="3" name="TextBox 2"/>
          <p:cNvSpPr txBox="1"/>
          <p:nvPr/>
        </p:nvSpPr>
        <p:spPr>
          <a:xfrm>
            <a:off x="0" y="6093296"/>
            <a:ext cx="9144000" cy="646331"/>
          </a:xfrm>
          <a:prstGeom prst="rect">
            <a:avLst/>
          </a:prstGeom>
          <a:noFill/>
        </p:spPr>
        <p:txBody>
          <a:bodyPr wrap="square" rtlCol="0">
            <a:spAutoFit/>
          </a:bodyPr>
          <a:lstStyle/>
          <a:p>
            <a:pPr algn="ctr"/>
            <a:r>
              <a:rPr lang="en-US" dirty="0" smtClean="0"/>
              <a:t>Luke 8:40 Now when Jesus returned (to Galilee), a crowd welcomed him, for they were all expecting him.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24-2013_008.JPG"/>
          <p:cNvPicPr>
            <a:picLocks noChangeAspect="1"/>
          </p:cNvPicPr>
          <p:nvPr/>
        </p:nvPicPr>
        <p:blipFill>
          <a:blip r:embed="rId3" cstate="print">
            <a:lum bright="20000" contrast="10000"/>
          </a:blip>
          <a:stretch>
            <a:fillRect/>
          </a:stretch>
        </p:blipFill>
        <p:spPr>
          <a:xfrm>
            <a:off x="-118806" y="-27384"/>
            <a:ext cx="9443334" cy="6120680"/>
          </a:xfrm>
          <a:prstGeom prst="rect">
            <a:avLst/>
          </a:prstGeom>
        </p:spPr>
      </p:pic>
      <p:sp>
        <p:nvSpPr>
          <p:cNvPr id="3" name="TextBox 2"/>
          <p:cNvSpPr txBox="1"/>
          <p:nvPr/>
        </p:nvSpPr>
        <p:spPr>
          <a:xfrm>
            <a:off x="0" y="5877272"/>
            <a:ext cx="9144000" cy="923330"/>
          </a:xfrm>
          <a:prstGeom prst="rect">
            <a:avLst/>
          </a:prstGeom>
          <a:solidFill>
            <a:schemeClr val="bg2">
              <a:lumMod val="75000"/>
            </a:schemeClr>
          </a:solidFill>
        </p:spPr>
        <p:txBody>
          <a:bodyPr wrap="square" rtlCol="0">
            <a:spAutoFit/>
          </a:bodyPr>
          <a:lstStyle/>
          <a:p>
            <a:pPr algn="ctr"/>
            <a:r>
              <a:rPr lang="en-US" dirty="0" smtClean="0"/>
              <a:t>Luke 8:41,42 Then a man named </a:t>
            </a:r>
            <a:r>
              <a:rPr lang="en-US" dirty="0" err="1" smtClean="0"/>
              <a:t>Jairus</a:t>
            </a:r>
            <a:r>
              <a:rPr lang="en-US" dirty="0" smtClean="0"/>
              <a:t>, a ruler of the synagogue, came and fell at Jesus’ feet, pleading with him to come to his house because his only daughter, a girl of about twelve, was dying. As Jesus was on his way, the crowds almost crushed him.</a:t>
            </a:r>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1652</Words>
  <Application>Microsoft Office PowerPoint</Application>
  <PresentationFormat>On-screen Show (4:3)</PresentationFormat>
  <Paragraphs>61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Office-thema</vt:lpstr>
      <vt:lpstr> The life of Jesus - Part 8 of 18 English - 24 Slides  Storm calmed, Legion, Hem of garment, Jairus daughter, two blind men, Jesus in Nazareth, John beheaded.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Jezus van Nazareth  8 The Life of Jesus  8</dc:title>
  <dc:creator>Kees</dc:creator>
  <cp:lastModifiedBy>Windows User</cp:lastModifiedBy>
  <cp:revision>12</cp:revision>
  <dcterms:created xsi:type="dcterms:W3CDTF">2013-11-10T12:53:30Z</dcterms:created>
  <dcterms:modified xsi:type="dcterms:W3CDTF">2022-02-16T22:45:19Z</dcterms:modified>
</cp:coreProperties>
</file>