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53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hanpeters.i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hanpeters.i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hanpeters.in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20" name="Picture 48" descr="C:\Users\John\Desktop\aa PUBLICATIONS\DOCETE\WHAT IS NEXT\'What is Next'so\What is next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John\Desktop\aa PUBLICATIONS\DOCETE\WHAT IS NEXT\'What is Next'so\What is next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8580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10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9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John\Desktop\aa PUBLICATIONS\DOCETE\WHAT IS NEXT\'What is Next'so\What is next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87217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11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3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John\Desktop\aa PUBLICATIONS\DOCETE\WHAT IS NEXT\'What is Next'so\What is next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808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12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John\Desktop\aa PUBLICATIONS\DOCETE\WHAT IS NEXT\'What is Next'so\What is next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13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John\Desktop\aa PUBLICATIONS\DOCETE\WHAT IS NEXT\'What is Next'so\What is next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68580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876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hlinkClick r:id="rId3"/>
              </a:rPr>
              <a:t>https://johanpeters.in</a:t>
            </a:r>
            <a:endParaRPr lang="en-IN" dirty="0" smtClean="0"/>
          </a:p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14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John\Desktop\aa PUBLICATIONS\DOCETE\WHAT IS NEXT\'What is Next'so\What is next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15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7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John\Desktop\aa PUBLICATIONS\DOCETE\WHAT IS NEXT\'What is Next'so\What is next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66"/>
            <a:ext cx="6858000" cy="88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16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3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John\Desktop\aa PUBLICATIONS\DOCETE\WHAT IS NEXT\'What is Next'so\What is next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17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7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John\Desktop\aa PUBLICATIONS\DOCETE\WHAT IS NEXT\'What is Next'so\What is next\Sli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18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19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John\Desktop\aa PUBLICATIONS\DOCETE\WHAT IS NEXT\'What is Next'so\What is next\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"/>
          <a:stretch/>
        </p:blipFill>
        <p:spPr bwMode="auto">
          <a:xfrm>
            <a:off x="0" y="0"/>
            <a:ext cx="68580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</a:t>
            </a:r>
            <a:r>
              <a:rPr lang="en-IN" b="1" dirty="0" smtClean="0">
                <a:solidFill>
                  <a:srgbClr val="C00000"/>
                </a:solidFill>
              </a:rPr>
              <a:t>19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8726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hlinkClick r:id="rId3"/>
              </a:rPr>
              <a:t>https://johanpeters.in</a:t>
            </a:r>
            <a:endParaRPr lang="en-IN" dirty="0" smtClean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550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9" name="Picture 3" descr="C:\Users\John\Desktop\aa PUBLICATIONS\DOCETE\WHAT IS NEXT\'What is Next'so\What is next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60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20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John\Desktop\aa PUBLICATIONS\DOCETE\WHAT IS NEXT\'What is Next'so\What is next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5680" y="87868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</a:t>
            </a:r>
            <a:r>
              <a:rPr lang="en-IN" b="1" dirty="0" smtClean="0">
                <a:solidFill>
                  <a:srgbClr val="C00000"/>
                </a:solidFill>
              </a:rPr>
              <a:t>20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8726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hlinkClick r:id="rId3"/>
              </a:rPr>
              <a:t>https://johanpeters.in</a:t>
            </a:r>
            <a:endParaRPr lang="en-IN" dirty="0" smtClean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475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John\Desktop\aa PUBLICATIONS\DOCETE\WHAT IS NEXT\'What is Next'so\What is next\Slid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21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2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John\Desktop\aa PUBLICATIONS\DOCETE\WHAT IS NEXT\'What is Next'so\What is next\Slid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22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John\Desktop\aa PUBLICATIONS\DOCETE\WHAT IS NEXT\'What is Next'so\What is next\Slid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23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9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John\Desktop\aa PUBLICATIONS\DOCETE\WHAT IS NEXT\'What is Next'so\What is next\Sli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188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24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John\Desktop\aa PUBLICATIONS\DOCETE\WHAT IS NEXT\'What is Next'so\What is next\Slid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25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33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John\Desktop\aa PUBLICATIONS\DOCETE\WHAT IS NEXT\'What is Next'so\What is next\Slid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26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59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John\Desktop\aa PUBLICATIONS\DOCETE\WHAT IS NEXT\'What is Next'so\What is next\Slid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808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27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72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John\Desktop\aa PUBLICATIONS\DOCETE\WHAT IS NEXT\'What is Next'so\What is next\Slide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/>
          <a:stretch/>
        </p:blipFill>
        <p:spPr bwMode="auto">
          <a:xfrm>
            <a:off x="0" y="286438"/>
            <a:ext cx="6858000" cy="88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808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28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7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John\Desktop\aa PUBLICATIONS\DOCETE\WHAT IS NEXT\'What is Next'so\What is next\Slid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29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7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John\Desktop\aa PUBLICATIONS\DOCETE\WHAT IS NEXT\'What is Next'so\What is next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0" y="918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79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:\Users\John\Desktop\aa PUBLICATIONS\DOCETE\WHAT IS NEXT\'What is Next'so\What is next\Slid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30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6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John\Desktop\aa PUBLICATIONS\DOCETE\WHAT IS NEXT\'What is Next'so\What is next\Slide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31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28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John\Desktop\aa PUBLICATIONS\DOCETE\WHAT IS NEXT\'What is Next'so\What is next\Slid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32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3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C:\Users\John\Desktop\aa PUBLICATIONS\DOCETE\WHAT IS NEXT\'What is Next'so\What is next\Slide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/>
          <a:stretch/>
        </p:blipFill>
        <p:spPr bwMode="auto">
          <a:xfrm>
            <a:off x="0" y="363556"/>
            <a:ext cx="6858000" cy="878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33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05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C:\Users\John\Desktop\aa PUBLICATIONS\DOCETE\WHAT IS NEXT\'What is Next'so\What is next\Sli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532"/>
            <a:ext cx="6858000" cy="86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34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00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C:\Users\John\Desktop\aa PUBLICATIONS\DOCETE\WHAT IS NEXT\'What is Next'so\What is next\Slide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35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63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C:\Users\John\Desktop\aa PUBLICATIONS\DOCETE\WHAT IS NEXT\'What is Next'so\What is next\Slid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36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6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C:\Users\John\Desktop\aa PUBLICATIONS\DOCETE\WHAT IS NEXT\'What is Next'so\What is next\Slide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66"/>
            <a:ext cx="6858000" cy="88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37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01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C:\Users\John\Desktop\aa PUBLICATIONS\DOCETE\WHAT IS NEXT\'What is Next'so\What is next\Slide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38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9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C:\Users\John\Desktop\aa PUBLICATIONS\DOCETE\WHAT IS NEXT\'What is Next'so\What is next\Slide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580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39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John\Desktop\aa PUBLICATIONS\DOCETE\WHAT IS NEXT\'What is Next'so\What is next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04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3010" name="Picture 2" descr="C:\Users\John\Desktop\aa PUBLICATIONS\DOCETE\WHAT IS NEXT\'What is Next'so\What is next\Slide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8580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40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07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C:\Users\John\Desktop\aa PUBLICATIONS\DOCETE\WHAT IS NEXT\'What is Next'so\What is next\Slide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188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41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86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C:\Users\John\Desktop\aa PUBLICATIONS\DOCETE\WHAT IS NEXT\'What is Next'so\What is next\Slid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42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3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 descr="C:\Users\John\Desktop\aa PUBLICATIONS\DOCETE\WHAT IS NEXT\'What is Next'so\What is next\Slide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/>
          <a:stretch/>
        </p:blipFill>
        <p:spPr bwMode="auto">
          <a:xfrm>
            <a:off x="0" y="445532"/>
            <a:ext cx="6858000" cy="86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43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65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C:\Users\John\Desktop\aa PUBLICATIONS\DOCETE\WHAT IS NEXT\'What is Next'so\What is next\Slide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"/>
          <a:stretch/>
        </p:blipFill>
        <p:spPr bwMode="auto">
          <a:xfrm>
            <a:off x="0" y="369332"/>
            <a:ext cx="6858000" cy="87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44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23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C:\Users\John\Desktop\aa PUBLICATIONS\DOCETE\WHAT IS NEXT\'What is Next'so\What is next\Slid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188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45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85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C:\Users\John\Desktop\aa PUBLICATIONS\DOCETE\WHAT IS NEXT\'What is Next'so\What is next\Slide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46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John\Desktop\aa PUBLICATIONS\DOCETE\WHAT IS NEXT\'What is Next'so\What is next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5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0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John\Desktop\aa PUBLICATIONS\DOCETE\WHAT IS NEXT\'What is Next'so\What is next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66"/>
            <a:ext cx="6858000" cy="89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6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John\Desktop\aa PUBLICATIONS\DOCETE\WHAT IS NEXT\'What is Next'so\What is next\Slid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/>
          <a:stretch/>
        </p:blipFill>
        <p:spPr bwMode="auto">
          <a:xfrm>
            <a:off x="0" y="445532"/>
            <a:ext cx="6858000" cy="86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7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John\Desktop\aa PUBLICATIONS\DOCETE\WHAT IS NEXT\'What is Next'so\What is next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8580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8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0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John\Desktop\aa PUBLICATIONS\DOCETE\WHAT IS NEXT\'What is Next'so\What is next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8580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76200"/>
            <a:ext cx="112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rgbClr val="C00000"/>
                </a:solidFill>
              </a:rPr>
              <a:t>Slide 9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4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101</Words>
  <Application>Microsoft Office PowerPoint</Application>
  <PresentationFormat>On-screen Show (4:3)</PresentationFormat>
  <Paragraphs>49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Windows User</cp:lastModifiedBy>
  <cp:revision>10</cp:revision>
  <dcterms:created xsi:type="dcterms:W3CDTF">2006-08-16T00:00:00Z</dcterms:created>
  <dcterms:modified xsi:type="dcterms:W3CDTF">2022-04-23T12:16:45Z</dcterms:modified>
</cp:coreProperties>
</file>